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9"/>
  </p:normalViewPr>
  <p:slideViewPr>
    <p:cSldViewPr snapToGrid="0" snapToObjects="1">
      <p:cViewPr varScale="1">
        <p:scale>
          <a:sx n="93" d="100"/>
          <a:sy n="93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B3465-6C46-9846-955B-6C5891791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C87FB9-5E21-CD49-89E1-BE7DB4E62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B58E13-D2F0-B545-B960-DD6839A86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B30913-3B45-CD4F-BD1A-16DB281ED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4D0164-365E-324F-A6D7-93CC71AA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91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A6B9BC-D4F4-9F4B-963A-A842B24E0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55A1C6E-8056-DD43-9B8F-C04541E2EA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34D066-3717-A74B-9569-480F80CB5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B19954-34A7-8A4F-A4CC-F6CF9FE91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335404-DCC4-0543-8ADB-31A13DDB8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81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A521EB7-852B-4942-B6DD-BCD08D2E7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001762-D260-3D49-B754-D055ADCD0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8C9E32-0027-B24D-B22A-BA7C8C1C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BF6451-ED7A-0F4B-A3A1-4B7041504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DF1957-4B3E-5D45-BEE0-0E4D0D915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17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3EDC39-C82E-2D4F-9BE0-737A0EBC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612563-965D-174C-B97D-3AF566004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CBAF7A-A42D-B044-BEA0-8D8654BA6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961384-DA09-2C48-BC19-7D72E7B8A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BD93C8-8A1E-694E-9FE0-11B1CEF0B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66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0555DF-EA41-B34E-9A7C-39B00F0EE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9A0BC-B0D3-904C-BE44-652D26011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9916E3-F331-6942-A6BE-E63CB47D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77C177-0D44-DC43-81AC-D11B77758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84FAC5-9C55-CD4C-8ABD-46DCA29C3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177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87DE46-247F-9D41-B569-2F3DFF1F0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54C4FF-5235-AC43-80DC-1EAD52DC2C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812660-C0F1-ED42-94E0-3F75ADE2D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B51A1B-7261-0347-A1EF-8D39B584C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E30F6B-1593-BE41-B3A6-5AA635F05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A7C7E0-FA5C-4043-B4B2-D8756DCB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0376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DF2F18-7C1B-5342-8E0F-CF12AF0D1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2CA8F8-E83B-384F-9A11-336167832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573CD46-1638-F04E-A37D-D47CC74BC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8066ED1-01C1-5A40-B71C-765121AC8D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DA5C808-A7BF-A34D-8901-E1796190F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5768896-E61B-9A4A-8A1C-7C8BCB93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BAD78B7-7F8C-6244-A565-CC078DA21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DFBAD30-1A8A-614A-A06A-BF763A68F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0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44F3B7-3279-2F44-AE45-511CE76C8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5F49CB3-AC9A-F84E-82FE-9CCD934C9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72C55A-974A-204F-83F9-3C4B2842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45961A3-727B-F74F-835B-53B536D13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33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1823A09-4AB1-7F4B-B8D1-ADE7C9098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FBBE3C6-52C1-F649-9D65-1122F77A9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3D01B8-61C3-3548-9270-C35D1C6FB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10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967205-5386-2847-8C8F-6AE0CAA99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BA4945-ACB6-4543-8F18-11F015A4F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6A9CC4-DDE7-9F40-9A88-C3097CBB4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94864B-BC2A-764D-925F-2145F08A4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9C6C28D-3AC7-0042-8DC1-F812E0480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ED53E5-A4A5-0546-9928-A879B422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39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3B29E7-83B3-9141-8EE7-6C2C59336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DB43AA9-DB53-B740-8338-71B26BF462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11B547-C624-754E-BB72-87C99CC0F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62D494-1338-EE44-B7D4-B20A6DBC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2C2A73-2488-FD4A-814D-2B4FC96C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858106-0ECB-EA49-8398-E492123F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56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000">
              <a:schemeClr val="tx2">
                <a:lumMod val="34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ABF7728-952C-2E43-9C10-9C7299AFA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C31C45-B6B2-904B-ACAB-C2CB585A2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35C287-5884-1F41-ABFC-5E95F5B3A7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56D3A-A07F-D548-B616-3F4C9B946396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A499BF-9553-6042-BA5F-9DDFCF226B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C627DD-0FC0-244D-8EE0-8732282AD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0270E-2538-A247-9FC4-2B31D1549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50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283D9B28-B636-3647-8C1E-881A5BDE8F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4536" y="715829"/>
            <a:ext cx="6782927" cy="5426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1458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Daniel KATZ</dc:creator>
  <cp:keywords/>
  <dc:description/>
  <cp:lastModifiedBy>Daniel KATZ</cp:lastModifiedBy>
  <cp:revision>3</cp:revision>
  <dcterms:created xsi:type="dcterms:W3CDTF">2021-10-13T12:11:44Z</dcterms:created>
  <dcterms:modified xsi:type="dcterms:W3CDTF">2021-10-13T12:22:41Z</dcterms:modified>
  <cp:category/>
</cp:coreProperties>
</file>